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6" r:id="rId4"/>
    <p:sldId id="258" r:id="rId5"/>
    <p:sldId id="262" r:id="rId6"/>
    <p:sldId id="261" r:id="rId7"/>
    <p:sldId id="263" r:id="rId8"/>
    <p:sldId id="264" r:id="rId9"/>
    <p:sldId id="265" r:id="rId10"/>
    <p:sldId id="259" r:id="rId11"/>
  </p:sldIdLst>
  <p:sldSz cx="7226300" cy="10693400"/>
  <p:notesSz cx="6858000" cy="9144000"/>
  <p:defaultTextStyle>
    <a:defPPr>
      <a:defRPr lang="ru-RU"/>
    </a:defPPr>
    <a:lvl1pPr marL="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97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394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591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789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9863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71835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83808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95780" algn="l" defTabSz="102394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366" y="-102"/>
      </p:cViewPr>
      <p:guideLst>
        <p:guide orient="horz" pos="3368"/>
        <p:guide pos="22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1973" y="3321887"/>
            <a:ext cx="6142355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3945" y="6059593"/>
            <a:ext cx="5058410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1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3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35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4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59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71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83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95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12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2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929300" y="571801"/>
            <a:ext cx="1219439" cy="1216374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70987" y="571801"/>
            <a:ext cx="3537877" cy="1216374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1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845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828" y="6871500"/>
            <a:ext cx="6142355" cy="2123828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0828" y="4532321"/>
            <a:ext cx="6142355" cy="233918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197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39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359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478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598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718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838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957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31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0987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70082" y="3326836"/>
            <a:ext cx="2378657" cy="9408708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9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393639"/>
            <a:ext cx="3192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1315" y="3391194"/>
            <a:ext cx="3192871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70861" y="2393639"/>
            <a:ext cx="3194125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1973" indent="0">
              <a:buNone/>
              <a:defRPr sz="2200" b="1"/>
            </a:lvl2pPr>
            <a:lvl3pPr marL="1023945" indent="0">
              <a:buNone/>
              <a:defRPr sz="2000" b="1"/>
            </a:lvl3pPr>
            <a:lvl4pPr marL="1535918" indent="0">
              <a:buNone/>
              <a:defRPr sz="1800" b="1"/>
            </a:lvl4pPr>
            <a:lvl5pPr marL="2047890" indent="0">
              <a:buNone/>
              <a:defRPr sz="1800" b="1"/>
            </a:lvl5pPr>
            <a:lvl6pPr marL="2559863" indent="0">
              <a:buNone/>
              <a:defRPr sz="1800" b="1"/>
            </a:lvl6pPr>
            <a:lvl7pPr marL="3071835" indent="0">
              <a:buNone/>
              <a:defRPr sz="1800" b="1"/>
            </a:lvl7pPr>
            <a:lvl8pPr marL="3583808" indent="0">
              <a:buNone/>
              <a:defRPr sz="1800" b="1"/>
            </a:lvl8pPr>
            <a:lvl9pPr marL="409578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670861" y="3391194"/>
            <a:ext cx="3194125" cy="616108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224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70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7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6" y="425756"/>
            <a:ext cx="2377403" cy="181193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5283" y="425757"/>
            <a:ext cx="4039703" cy="912652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1316" y="2237694"/>
            <a:ext cx="2377403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02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405" y="7485381"/>
            <a:ext cx="4335780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16405" y="955475"/>
            <a:ext cx="4335780" cy="6416040"/>
          </a:xfrm>
        </p:spPr>
        <p:txBody>
          <a:bodyPr/>
          <a:lstStyle>
            <a:lvl1pPr marL="0" indent="0">
              <a:buNone/>
              <a:defRPr sz="3600"/>
            </a:lvl1pPr>
            <a:lvl2pPr marL="511973" indent="0">
              <a:buNone/>
              <a:defRPr sz="3100"/>
            </a:lvl2pPr>
            <a:lvl3pPr marL="1023945" indent="0">
              <a:buNone/>
              <a:defRPr sz="2700"/>
            </a:lvl3pPr>
            <a:lvl4pPr marL="1535918" indent="0">
              <a:buNone/>
              <a:defRPr sz="2200"/>
            </a:lvl4pPr>
            <a:lvl5pPr marL="2047890" indent="0">
              <a:buNone/>
              <a:defRPr sz="2200"/>
            </a:lvl5pPr>
            <a:lvl6pPr marL="2559863" indent="0">
              <a:buNone/>
              <a:defRPr sz="2200"/>
            </a:lvl6pPr>
            <a:lvl7pPr marL="3071835" indent="0">
              <a:buNone/>
              <a:defRPr sz="2200"/>
            </a:lvl7pPr>
            <a:lvl8pPr marL="3583808" indent="0">
              <a:buNone/>
              <a:defRPr sz="2200"/>
            </a:lvl8pPr>
            <a:lvl9pPr marL="4095780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6405" y="8369073"/>
            <a:ext cx="4335780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11973" indent="0">
              <a:buNone/>
              <a:defRPr sz="1300"/>
            </a:lvl2pPr>
            <a:lvl3pPr marL="1023945" indent="0">
              <a:buNone/>
              <a:defRPr sz="1100"/>
            </a:lvl3pPr>
            <a:lvl4pPr marL="1535918" indent="0">
              <a:buNone/>
              <a:defRPr sz="1000"/>
            </a:lvl4pPr>
            <a:lvl5pPr marL="2047890" indent="0">
              <a:buNone/>
              <a:defRPr sz="1000"/>
            </a:lvl5pPr>
            <a:lvl6pPr marL="2559863" indent="0">
              <a:buNone/>
              <a:defRPr sz="1000"/>
            </a:lvl6pPr>
            <a:lvl7pPr marL="3071835" indent="0">
              <a:buNone/>
              <a:defRPr sz="1000"/>
            </a:lvl7pPr>
            <a:lvl8pPr marL="3583808" indent="0">
              <a:buNone/>
              <a:defRPr sz="1000"/>
            </a:lvl8pPr>
            <a:lvl9pPr marL="409578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30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315" y="428232"/>
            <a:ext cx="6503670" cy="1782233"/>
          </a:xfrm>
          <a:prstGeom prst="rect">
            <a:avLst/>
          </a:prstGeom>
        </p:spPr>
        <p:txBody>
          <a:bodyPr vert="horz" lIns="102395" tIns="51197" rIns="102395" bIns="511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1315" y="2495129"/>
            <a:ext cx="6503670" cy="7057149"/>
          </a:xfrm>
          <a:prstGeom prst="rect">
            <a:avLst/>
          </a:prstGeom>
        </p:spPr>
        <p:txBody>
          <a:bodyPr vert="horz" lIns="102395" tIns="51197" rIns="102395" bIns="511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61315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5E469-AE26-4DF5-9653-85BEE9533958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68986" y="9911199"/>
            <a:ext cx="2288328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78848" y="9911199"/>
            <a:ext cx="1686137" cy="569324"/>
          </a:xfrm>
          <a:prstGeom prst="rect">
            <a:avLst/>
          </a:prstGeom>
        </p:spPr>
        <p:txBody>
          <a:bodyPr vert="horz" lIns="102395" tIns="51197" rIns="102395" bIns="511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A626-6494-49E7-B6D8-DEDB55EB2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53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3945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979" indent="-383979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1955" indent="-319983" algn="l" defTabSz="1023945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931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1904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877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5849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7822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9794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51767" indent="-255986" algn="l" defTabSz="10239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97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94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591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89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63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835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3808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5780" algn="l" defTabSz="10239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ина\Desktop\359554_stock-photo-road-frame-with-crazy-dri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98666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64878" y="1170236"/>
            <a:ext cx="5040560" cy="1584176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Информационно-познавательный</a:t>
            </a:r>
          </a:p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Журнал  по  безопасности   дорожного</a:t>
            </a:r>
          </a:p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Движения   для  детей  дошкольного   возраста  </a:t>
            </a:r>
          </a:p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  и   их  родителей</a:t>
            </a:r>
          </a:p>
          <a:p>
            <a:pPr lvl="0" algn="ctr"/>
            <a:r>
              <a:rPr lang="ru-RU" sz="18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МБДОУ «детский сад №14»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596926" y="3906540"/>
            <a:ext cx="4608512" cy="2448272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«Азбука безопасности»</a:t>
            </a:r>
          </a:p>
          <a:p>
            <a:pPr lvl="0" algn="ctr"/>
            <a:r>
              <a:rPr lang="ru-RU" sz="3200" b="1" dirty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Выпуск </a:t>
            </a:r>
            <a:r>
              <a:rPr lang="ru-RU" sz="3200" b="1" dirty="0" smtClean="0">
                <a:ln w="24500" cmpd="dbl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№4</a:t>
            </a:r>
            <a:endParaRPr lang="ru-RU" sz="3200" b="1" dirty="0">
              <a:ln w="24500" cmpd="dbl">
                <a:solidFill>
                  <a:srgbClr val="00206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97126" y="9091116"/>
            <a:ext cx="2433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Июнь    2018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176333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16071b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592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2830" y="666180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Выпуск подготовила: </a:t>
            </a:r>
            <a:r>
              <a:rPr lang="ru-RU" sz="1800" b="1" spc="50" dirty="0" err="1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Проворнова</a:t>
            </a: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И.Ю.</a:t>
            </a:r>
          </a:p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Воспитатель высшей квалификационной категории муниципального бюджетного дошкольного образовательного учреждения </a:t>
            </a:r>
          </a:p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« Детский сад присмотра и оздоровления детей № 14</a:t>
            </a:r>
          </a:p>
          <a:p>
            <a:pPr lvl="0" algn="ctr" defTabSz="914276">
              <a:defRPr/>
            </a:pP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« Подсолнушек»</a:t>
            </a:r>
          </a:p>
          <a:p>
            <a:pPr lvl="0" algn="ctr" defTabSz="914276">
              <a:defRPr/>
            </a:pPr>
            <a:r>
              <a:rPr lang="ru-RU" sz="1800" b="1" spc="50" dirty="0" err="1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Чистопольского</a:t>
            </a:r>
            <a:r>
              <a:rPr lang="ru-RU" sz="1800" b="1" spc="5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62559" y="8010996"/>
            <a:ext cx="361315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422980 Республика Татарстан,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Чистопольский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муниципальный район,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г. Чистополь, ул. Г. Тукая, д. 54 «Е»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12850" y="3958115"/>
            <a:ext cx="5112568" cy="1494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ea typeface="Times New Roman"/>
                <a:cs typeface="Times New Roman"/>
              </a:rPr>
              <a:t> </a:t>
            </a:r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Пусть наши дети будут </a:t>
            </a:r>
            <a:endParaRPr lang="ru-RU" sz="24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</a:t>
            </a:r>
            <a:r>
              <a:rPr lang="ru-RU" sz="2400" b="1" i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Живы, Здоровы </a:t>
            </a:r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Счастливы!</a:t>
            </a:r>
            <a:endParaRPr lang="ru-RU" sz="24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5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16071b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592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96926" y="594172"/>
            <a:ext cx="3616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cap="all" dirty="0">
                <a:ln w="28575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Содержание: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2620" y="1458268"/>
            <a:ext cx="6120679" cy="637097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Полезная информация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«Откуда взялась дорога?»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-памятка для родителей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«Это надо знать»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ctr">
              <a:buFontTx/>
              <a:buChar char="-"/>
            </a:pP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Учим правила играя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«Песенка  знаков»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 вместе научим  ребёнка  </a:t>
            </a: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безопасно жить в</a:t>
            </a:r>
          </a:p>
          <a:p>
            <a:pPr lvl="0" algn="ctr"/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этом мире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«Движение с ребёнком»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ctr">
              <a:buFontTx/>
              <a:buChar char="-"/>
            </a:pPr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Внимание! Ребёнок и дорога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lvl="0"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«Соблюдайте правила безопасности пешеходов»</a:t>
            </a:r>
            <a:endParaRPr lang="ru-RU" sz="2400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Ирина\Desktop\pdd-consul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5" r="6875"/>
          <a:stretch/>
        </p:blipFill>
        <p:spPr bwMode="auto">
          <a:xfrm>
            <a:off x="899872" y="7795450"/>
            <a:ext cx="5071980" cy="2352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25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16071b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592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4838" y="666180"/>
            <a:ext cx="568863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того чтобы воспитание детей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>
              <a:spcAft>
                <a:spcPts val="100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было успешно, надо, чтобы воспитывающие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r">
              <a:spcAft>
                <a:spcPts val="100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люди, не переставая, воспитывали себя.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                                                          (</a:t>
            </a:r>
            <a:r>
              <a:rPr lang="ru-RU" sz="1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Л.Н.Толстой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806" y="666180"/>
            <a:ext cx="5998196" cy="10214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ea typeface="Times New Roman"/>
                <a:cs typeface="Times New Roman"/>
              </a:rPr>
              <a:t> </a:t>
            </a:r>
            <a:endParaRPr lang="ru-RU" sz="1400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800" b="1" i="1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ea typeface="Times New Roman"/>
                <a:cs typeface="Times New Roman"/>
              </a:rPr>
              <a:t> </a:t>
            </a:r>
            <a:r>
              <a:rPr lang="ru-RU" sz="28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ea typeface="Times New Roman"/>
                <a:cs typeface="Times New Roman"/>
              </a:rPr>
              <a:t>           Откуда взялась дорога?</a:t>
            </a:r>
            <a:endParaRPr lang="ru-RU" sz="1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</a:t>
            </a:r>
            <a:r>
              <a:rPr lang="ru-RU" sz="16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Было это в давние времена. Жили в ту пору наши предки-славяне среди непроходимых лесов. Занимались земледелием, скотоводством, ловили рыбу, собирали мед диких пчел.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В поисках подходящих мест посева пробирались сквозь дремучие леса, топорами вырубили заросли. Расчищенное место называли 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60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Улица </a:t>
            </a:r>
            <a:r>
              <a:rPr lang="ru-RU" sz="16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для ребенка – это яркий мир, полный разнообразны, привлекательных для него явлений (машин, зданий, движущихся пешеходов, предметов и т.д.), насыщенный интересными событиями, участниками которых может стать и сам ребенок. А здесь как раз и подстерегает его опасность.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Учеными достаточно подробно рассмотрены причины несчастных случаев с дошкольниками. Как свидетельствует анализ, большинство ДТП происходит по причине безнадзорности. Ребятам всё интересно на улице, и они стремятся туда, не понимая ещё, что неожиданно появится на проезжей части или перебежать дорогу на близком расстоянии от происходящего транспорта – это большая опасность. Также очень много случаев, когда дети вырываются из рук родителей при переходе улицы или пытаются перебежать её сами. А бывает, что взрослые вообще не держат ребенка за руку, и тот идет самостоятельно через сложнейшие перекрестки. 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Одной из основных причин дорожно-транспортных происшествий с детьми является незнание ими правил дорожного движения, правил посадки в автобус или другой транспорт.</a:t>
            </a:r>
            <a:endParaRPr lang="ru-RU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64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16071b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592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Ирина\Desktop\газета по пдд\газета пдд\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48" y="5850756"/>
            <a:ext cx="618735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рина\Desktop\газета по пдд\газета пдд\03_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90" y="1273051"/>
            <a:ext cx="6035036" cy="407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37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16071b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592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Ирина\Desktop\газета по пдд\газета пдд\1166287_4874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7"/>
          <a:stretch/>
        </p:blipFill>
        <p:spPr bwMode="auto">
          <a:xfrm>
            <a:off x="516806" y="1314251"/>
            <a:ext cx="6135903" cy="842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6846" y="594172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Учим правила </a:t>
            </a:r>
            <a:r>
              <a:rPr lang="ru-RU" sz="24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играя: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28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16071b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592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Ирина\Desktop\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9"/>
          <a:stretch/>
        </p:blipFill>
        <p:spPr bwMode="auto">
          <a:xfrm>
            <a:off x="284287" y="1242244"/>
            <a:ext cx="658965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рина\Desktop\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68" r="67109"/>
          <a:stretch/>
        </p:blipFill>
        <p:spPr bwMode="auto">
          <a:xfrm>
            <a:off x="1975101" y="7074892"/>
            <a:ext cx="3208029" cy="318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5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16071b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592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Ирина\Desktop\p83_4cop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52" y="1026220"/>
            <a:ext cx="6109615" cy="86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35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16071b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592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Ирина\Desktop\p83_1cop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20" y="1085151"/>
            <a:ext cx="6120680" cy="865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38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hello_html_16071b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5920" cy="106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Ирина\Desktop\hello_html_532c5fb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814" y="621444"/>
            <a:ext cx="3696292" cy="51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Ирина\Desktop\162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60" y="5875124"/>
            <a:ext cx="60960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08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189</Words>
  <Application>Microsoft Office PowerPoint</Application>
  <PresentationFormat>Произвольный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5</cp:revision>
  <dcterms:created xsi:type="dcterms:W3CDTF">2018-07-12T17:41:21Z</dcterms:created>
  <dcterms:modified xsi:type="dcterms:W3CDTF">2018-07-16T16:08:48Z</dcterms:modified>
</cp:coreProperties>
</file>